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Raleway"/>
      <p:regular r:id="rId11"/>
      <p:bold r:id="rId12"/>
      <p:italic r:id="rId13"/>
      <p:boldItalic r:id="rId14"/>
    </p:embeddedFont>
    <p:embeddedFont>
      <p:font typeface="Lato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aleway-regular.fntdata"/><Relationship Id="rId10" Type="http://schemas.openxmlformats.org/officeDocument/2006/relationships/slide" Target="slides/slide5.xml"/><Relationship Id="rId13" Type="http://schemas.openxmlformats.org/officeDocument/2006/relationships/font" Target="fonts/Raleway-italic.fntdata"/><Relationship Id="rId12" Type="http://schemas.openxmlformats.org/officeDocument/2006/relationships/font" Target="fonts/Raleway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Lato-regular.fntdata"/><Relationship Id="rId14" Type="http://schemas.openxmlformats.org/officeDocument/2006/relationships/font" Target="fonts/Raleway-boldItalic.fntdata"/><Relationship Id="rId17" Type="http://schemas.openxmlformats.org/officeDocument/2006/relationships/font" Target="fonts/Lato-italic.fntdata"/><Relationship Id="rId16" Type="http://schemas.openxmlformats.org/officeDocument/2006/relationships/font" Target="fonts/La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La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a6eb694b9e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a6eb694b9e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a6eb694b9e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a6eb694b9e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a6eb694b9e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a6eb694b9e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a6eb694b9e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a6eb694b9e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Top pokemons favoritos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450" y="1318650"/>
            <a:ext cx="3021326" cy="3021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5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1" name="Google Shape;10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453" y="1390650"/>
            <a:ext cx="2414165" cy="294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6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8" name="Google Shape;10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453" y="1318649"/>
            <a:ext cx="2832026" cy="302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7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450" y="1297000"/>
            <a:ext cx="2604150" cy="3042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